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62" r:id="rId7"/>
    <p:sldId id="261" r:id="rId8"/>
    <p:sldId id="259" r:id="rId9"/>
    <p:sldId id="260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6B7E-E6F7-DADA-B8BF-A1D7DC285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48260-AD2D-717D-277D-1E09034C0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25B63-EDAC-76F0-4A9A-CCD1C7BB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AC44F-81CE-77FC-EE56-BDFB7814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1207B-61B8-7568-7844-C96C4919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951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F539-A17B-216A-D6EA-6F435640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49DC0-F3AF-A024-1636-A3B994C7B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5D28D-AB97-3965-E86A-22112105E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F743D-61DB-36B1-E9D6-488A254F0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5E84-90EB-EB94-1869-87E07AB8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6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71A4EF-51CE-B7B5-5BA8-D65F03680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75F85-070D-58A9-B391-BBFDD05F2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1B432-86ED-A9E1-B7D1-B57792D47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B0788-AD70-30C3-1205-2803A754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AAA54-5DDB-58F8-5CEC-F1A1F3FB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364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17AA-F5A2-BCC5-FDB7-7EE012A5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D5BF1-9558-D5DF-3ED5-4E4CAAE9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6B51D-6F2F-214B-440D-7FFFC633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14636-AC2C-25E2-D719-CA8319D1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863FE-D199-9410-6D3B-D420A44F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4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957C5-344C-266B-C74A-9B9B6DB8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27F1A-20A7-A423-A7D0-045315176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E021B-4EE0-BCAD-0EE6-E3C7521C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1FA17-7481-76DF-FF7D-619517323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61636-3D3C-E416-1FC4-876CE263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31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BA67C-17F3-0B2D-A1E4-03A9130D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9D9E-DD11-E7AC-585A-791D5EECC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F63B3-5CF3-603F-C277-971FC6E37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3DC05-3AAF-0EB7-B248-86028ACF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1ECA8-701C-3C0B-8CCD-739AFDC8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7DC38-6255-A6A8-D903-70733E0D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851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DDED-020A-A4BD-15CD-9AD1791C2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67D0E-6819-FCA4-E593-0612066E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518AC-4C30-9362-F271-1312C34D2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A72EE-D78B-CB23-932C-03CB9A7D7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D4628-DDFA-B0DC-6463-8C208ABB2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E1B4D-C230-B497-C8A8-B42E36A2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90836A-D1C1-F1E6-387D-2984470A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410AC6-592B-C0E2-FF3E-F6719992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035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0768-B4D2-B8B5-5CE4-FCC4CD7F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5FAE7-AF66-F432-CF4E-DB6967578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00FA5-4ACC-E9E8-89AF-7482DC67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A2DCA-C140-5219-F95D-99FF063D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26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22FED-E00C-0089-963A-8A23794A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07072-3D61-C9FC-78E6-C6701E6D8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4A580-0148-CBDB-441E-F9C77346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5F03-212F-251F-D7A0-B4B1B799E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4CDE-BB6B-77C8-3329-4D1F4142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DA70F-21D7-C77F-1D3D-9564D038C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DEAA9-E7D3-BD04-AE03-2C52D973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D2C09-77FC-48AB-B7E7-CB86655A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CAAC7-24FF-A573-1F28-263399BD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66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F235-5AEC-272D-DD83-D64DDEE2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48DD9-690A-BE77-7C31-AC2C23791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4C0A2-6C1C-4A59-F1CB-457C9021A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F8F74-3DB8-BB19-7377-6AE7EC20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013C7-9DB9-5ECB-B09C-719E5136B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A77B8-BA89-A8E1-B5C2-D50D947C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21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5B2BA4-E92E-2586-67DB-9A387CB7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50BCC-E798-9950-9FDC-12EE5A494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7B85E-595A-2C9E-4693-98B777520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682B2-F430-4D9B-8E28-7FEA1EEDA9CB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F67D-FA5D-D95E-E2CE-3B6376A7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78FAF-65C6-4C77-CC16-131C8D533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CECB9-7808-41C4-8FD4-C12E81145D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19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8114-3236-6EFD-6A3F-E313CC59C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45040-33A5-ABE8-7E71-4C8F0469DC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F8FCB-5FC5-B382-4A20-2DCF01EAB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045231-FC7C-8954-8ECA-767695E13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2" y="5060151"/>
            <a:ext cx="2275343" cy="579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91F1A3-3125-3F64-1A3A-723442C32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156188"/>
            <a:ext cx="2760617" cy="579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FD705C-EDE7-F50A-C613-4F77F4BD8712}"/>
              </a:ext>
            </a:extLst>
          </p:cNvPr>
          <p:cNvSpPr txBox="1"/>
          <p:nvPr/>
        </p:nvSpPr>
        <p:spPr>
          <a:xfrm>
            <a:off x="4772297" y="5188168"/>
            <a:ext cx="26474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Harshal Nikam</a:t>
            </a:r>
          </a:p>
          <a:p>
            <a:r>
              <a:rPr lang="en-IN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Solution Architect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F0A33-799C-2545-0580-4B2950E58418}"/>
              </a:ext>
            </a:extLst>
          </p:cNvPr>
          <p:cNvSpPr txBox="1"/>
          <p:nvPr/>
        </p:nvSpPr>
        <p:spPr>
          <a:xfrm>
            <a:off x="8856617" y="5108058"/>
            <a:ext cx="2420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Bhagwat Dhanore        </a:t>
            </a:r>
          </a:p>
          <a:p>
            <a:r>
              <a:rPr lang="en-IN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Solution Architect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8754F6-9E67-8561-A79D-226EF246CF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734897" cy="562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972AEF-1013-A703-0065-3517AE0DCE4B}"/>
              </a:ext>
            </a:extLst>
          </p:cNvPr>
          <p:cNvSpPr txBox="1"/>
          <p:nvPr/>
        </p:nvSpPr>
        <p:spPr>
          <a:xfrm>
            <a:off x="783772" y="5226818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Yogesh Dusane</a:t>
            </a:r>
          </a:p>
          <a:p>
            <a:r>
              <a:rPr lang="en-IN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Associate Director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4258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4A19-ECEF-DC68-8559-445534FC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E9659-7D07-226D-36E6-D00245503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37815-5E17-8D2C-6F4A-CD9AC6AB17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531222" cy="40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9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FE72-F5EF-41C6-5426-223D1470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2A035-8B7E-0020-FB15-4CFF23FA3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5FF4E-3437-46EC-037D-7DF11EAED9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94081" cy="5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4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6BD2-95DD-B8C1-88F6-B9627A6C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D12CF-049F-BF6B-F6E9-A59935CBC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Thank you slide with dark blue background and elegant white text">
            <a:extLst>
              <a:ext uri="{FF2B5EF4-FFF2-40B4-BE49-F238E27FC236}">
                <a16:creationId xmlns:a16="http://schemas.microsoft.com/office/drawing/2014/main" id="{A855D894-EEAA-386A-27AC-F0D086C8C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67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86F27B-CDC2-7A60-B6CA-71A85281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34897" cy="56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C041C-ECB7-84B5-559C-91293CF6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5F165-9EE6-AC20-6971-7BBB406D1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F2E4F-2DBE-19A6-5923-FAFBE37E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66" y="1951012"/>
            <a:ext cx="634906" cy="125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2C62E-595F-870F-901B-FCD39029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49" y="2410648"/>
            <a:ext cx="698397" cy="137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30B6F-CD89-4147-3214-471E92F5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12" y="1949189"/>
            <a:ext cx="477014" cy="94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2FA6A-5398-04EE-C83F-123A82FD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49" y="2882825"/>
            <a:ext cx="789388" cy="137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E9791A-2DD2-5F01-94FE-CAB20A9C5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26" y="3398485"/>
            <a:ext cx="789388" cy="155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26881B-E546-159F-8677-C321E9009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20" y="3870662"/>
            <a:ext cx="875905" cy="217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5DD1AA-3A47-2FE5-F1FD-5A13C2D5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37" y="4342839"/>
            <a:ext cx="789390" cy="155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F37FB7-2DE8-6241-C345-8C92522D86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600891" cy="4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3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F5CA-CB3A-57BC-1CF7-7761090D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7B76F-6ADE-0478-0284-49ECCCC8F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B824F-454D-3E65-D5FE-737634DF4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7113"/>
            <a:ext cx="5834743" cy="3606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D97C1C-5E09-0C9F-F2C8-49B69DBD8B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734897" cy="56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3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717D-DB1A-6F37-4C98-B3AA6387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564746-0A80-1B5D-C324-0C7BA7E23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A67D2B-B2A7-4595-F18F-66DD3BE5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583474" cy="4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0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0989A-9281-08BC-BA38-DA7BC994F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5728A8-6798-0EA9-A7F9-0E912FD18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55930-060C-F8D2-CF9E-ECEC2E222B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80297" cy="44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18891-3D5A-AE37-18CE-C4DB8D03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407B8-0DCF-1DBC-6F19-1FE9227A6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37DB9-E4BD-452A-142E-33B3273C35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31223" cy="4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99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037D-8FBE-CE8D-31E4-0BB41975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08E21E-609A-593A-7A6B-FA99B28B9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9268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09E56-31E0-06BF-1362-64E457DA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609600" cy="4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02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9915C-337D-52F9-DC0A-0F51640B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931505-998F-6CD7-B9C9-1CFCB19B8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28FDB-D0F6-F185-5430-18FFD44B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505096" cy="38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5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4CD0-9618-27C0-6E69-4F8B5AD7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6EA72-6A3A-A5E8-2578-AF561B98E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2037B-8F64-0097-9A56-07B2B4290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0"/>
            <a:ext cx="548640" cy="4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6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12</Words>
  <Application>Microsoft Office PowerPoint</Application>
  <PresentationFormat>Widescreen</PresentationFormat>
  <Paragraphs>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Bhagwat Dhanore</dc:creator>
  <cp:lastModifiedBy>Bhagwat Dhanore</cp:lastModifiedBy>
  <cp:revision>5</cp:revision>
  <dcterms:created xsi:type="dcterms:W3CDTF">2025-10-01T09:25:59Z</dcterms:created>
  <dcterms:modified xsi:type="dcterms:W3CDTF">2025-10-01T11:19:50Z</dcterms:modified>
</cp:coreProperties>
</file>